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55F5C-BC76-419D-AA2D-EFC4EE2F9F45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51BD6-8907-4A2C-9417-22126C46B1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14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E38AA-C2AA-4BA4-920B-4B02BE9E8510}" type="slidenum">
              <a:rPr lang="pt-BR"/>
              <a:pPr/>
              <a:t>2</a:t>
            </a:fld>
            <a:endParaRPr lang="pt-B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841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C95BE-2F2E-4DCD-98B0-607CE7E52389}" type="slidenum">
              <a:rPr lang="pt-BR"/>
              <a:pPr/>
              <a:t>3</a:t>
            </a:fld>
            <a:endParaRPr 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313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19B8F-FB67-4D87-8436-A711F0FC7088}" type="slidenum">
              <a:rPr lang="pt-BR"/>
              <a:pPr/>
              <a:t>4</a:t>
            </a:fld>
            <a:endParaRPr lang="pt-B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906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7F007-35E9-49A5-AFAC-24B90EF5EDD5}" type="slidenum">
              <a:rPr lang="pt-BR"/>
              <a:pPr/>
              <a:t>5</a:t>
            </a:fld>
            <a:endParaRPr lang="pt-B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486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B9AD8-FB8F-46EE-BEF0-2EA642D9DD8E}" type="slidenum">
              <a:rPr lang="pt-BR"/>
              <a:pPr/>
              <a:t>6</a:t>
            </a:fld>
            <a:endParaRPr lang="pt-B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2922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FDAEB-088D-43A2-AE59-63B633A1EA74}" type="slidenum">
              <a:rPr lang="pt-BR"/>
              <a:pPr/>
              <a:t>7</a:t>
            </a:fld>
            <a:endParaRPr lang="pt-B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1789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74620-7210-41FF-8B1E-B3E6EBE66691}" type="slidenum">
              <a:rPr lang="pt-BR"/>
              <a:pPr/>
              <a:t>12</a:t>
            </a:fld>
            <a:endParaRPr lang="pt-B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708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56CBA-B027-448A-AA61-1657C8DBE988}" type="slidenum">
              <a:rPr lang="pt-BR"/>
              <a:pPr/>
              <a:t>14</a:t>
            </a:fld>
            <a:endParaRPr lang="pt-B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399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7547F-2B11-4F0E-8823-424978DC7C08}" type="slidenum">
              <a:rPr lang="pt-BR"/>
              <a:pPr/>
              <a:t>15</a:t>
            </a:fld>
            <a:endParaRPr lang="pt-B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658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FD5-FDE1-42B9-869C-A6121E64627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F6B3-4316-48F2-9798-0403425D7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2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FD5-FDE1-42B9-869C-A6121E64627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F6B3-4316-48F2-9798-0403425D7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43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FD5-FDE1-42B9-869C-A6121E64627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F6B3-4316-48F2-9798-0403425D7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55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FD5-FDE1-42B9-869C-A6121E64627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F6B3-4316-48F2-9798-0403425D7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35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FD5-FDE1-42B9-869C-A6121E64627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F6B3-4316-48F2-9798-0403425D7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37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FD5-FDE1-42B9-869C-A6121E64627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F6B3-4316-48F2-9798-0403425D7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99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FD5-FDE1-42B9-869C-A6121E64627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F6B3-4316-48F2-9798-0403425D7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92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FD5-FDE1-42B9-869C-A6121E64627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F6B3-4316-48F2-9798-0403425D7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10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FD5-FDE1-42B9-869C-A6121E64627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F6B3-4316-48F2-9798-0403425D7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87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FD5-FDE1-42B9-869C-A6121E64627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F6B3-4316-48F2-9798-0403425D7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87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FD5-FDE1-42B9-869C-A6121E64627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F6B3-4316-48F2-9798-0403425D7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0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7DFD5-FDE1-42B9-869C-A6121E64627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F6B3-4316-48F2-9798-0403425D7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97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61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288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18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863976" y="-26988"/>
            <a:ext cx="21250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infra-orbitário</a:t>
            </a:r>
          </a:p>
        </p:txBody>
      </p:sp>
    </p:spTree>
    <p:extLst>
      <p:ext uri="{BB962C8B-B14F-4D97-AF65-F5344CB8AC3E}">
        <p14:creationId xmlns:p14="http://schemas.microsoft.com/office/powerpoint/2010/main" val="30919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87338"/>
            <a:ext cx="5219700" cy="3141662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Bloqueio dos nervos</a:t>
            </a:r>
          </a:p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Supra-orbital (forame)</a:t>
            </a:r>
          </a:p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Infra-orbital (forame)</a:t>
            </a:r>
          </a:p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Mental (forame)</a:t>
            </a:r>
          </a:p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Mandibular (forame)</a:t>
            </a:r>
          </a:p>
        </p:txBody>
      </p:sp>
      <p:pic>
        <p:nvPicPr>
          <p:cNvPr id="38915" name="Picture 5" descr="C:\Users\DR9216~1.BEA\AppData\Local\Temp\digitalizar0007.jpg"/>
          <p:cNvPicPr>
            <a:picLocks noChangeAspect="1" noChangeArrowheads="1"/>
          </p:cNvPicPr>
          <p:nvPr/>
        </p:nvPicPr>
        <p:blipFill>
          <a:blip r:embed="rId3" cstate="print"/>
          <a:srcRect t="3967"/>
          <a:stretch>
            <a:fillRect/>
          </a:stretch>
        </p:blipFill>
        <p:spPr bwMode="auto">
          <a:xfrm>
            <a:off x="6781800" y="0"/>
            <a:ext cx="38862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C:\Users\DR9216~1.BEA\AppData\Local\Temp\digitalizar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238" y="3581400"/>
            <a:ext cx="59674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6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39838"/>
            <a:ext cx="9144000" cy="4335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7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Face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981076"/>
            <a:ext cx="9144000" cy="5688013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Bloqueio do n. auriculopalpebral</a:t>
            </a:r>
          </a:p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Evita o movimento de piscar</a:t>
            </a: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2255838"/>
            <a:ext cx="63722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0713" y="2246314"/>
            <a:ext cx="50038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8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Face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35864" y="1169988"/>
            <a:ext cx="3132137" cy="5688012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Inervação bovino</a:t>
            </a:r>
          </a:p>
          <a:p>
            <a:pPr eaLnBrk="1" hangingPunct="1">
              <a:defRPr/>
            </a:pPr>
            <a:r>
              <a:rPr lang="pt-BR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infra-orbitário</a:t>
            </a:r>
          </a:p>
          <a:p>
            <a:pPr eaLnBrk="1" hangingPunct="1">
              <a:defRPr/>
            </a:pPr>
            <a:r>
              <a:rPr lang="pt-BR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mentoniano</a:t>
            </a:r>
          </a:p>
          <a:p>
            <a:pPr eaLnBrk="1" hangingPunct="1">
              <a:defRPr/>
            </a:pPr>
            <a:r>
              <a:rPr lang="pt-BR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bucal</a:t>
            </a:r>
          </a:p>
          <a:p>
            <a:pPr eaLnBrk="1" hangingPunct="1">
              <a:defRPr/>
            </a:pPr>
            <a:r>
              <a:rPr lang="pt-BR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n. cornual</a:t>
            </a:r>
          </a:p>
        </p:txBody>
      </p:sp>
      <p:pic>
        <p:nvPicPr>
          <p:cNvPr id="43012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82738"/>
            <a:ext cx="5975350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4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764" y="0"/>
            <a:ext cx="6594475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Face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2888" y="981075"/>
            <a:ext cx="6400800" cy="6477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Artérias</a:t>
            </a:r>
          </a:p>
        </p:txBody>
      </p:sp>
      <p:pic>
        <p:nvPicPr>
          <p:cNvPr id="27652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2392364"/>
            <a:ext cx="622776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751764" y="2349500"/>
            <a:ext cx="2916237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Facial</a:t>
            </a:r>
          </a:p>
          <a:p>
            <a:pPr marL="342900" indent="-342900"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A. Labial inferior</a:t>
            </a:r>
          </a:p>
          <a:p>
            <a:pPr marL="342900" indent="-342900"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A. Labial superior</a:t>
            </a:r>
          </a:p>
          <a:p>
            <a:pPr marL="342900" indent="-342900"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A. Lateral do nariz</a:t>
            </a:r>
          </a:p>
          <a:p>
            <a:pPr marL="342900" indent="-342900"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A. Dorsal do nariz</a:t>
            </a:r>
          </a:p>
          <a:p>
            <a:pPr marL="342900" indent="-342900">
              <a:buFontTx/>
              <a:buAutoNum type="alphaUcPeriod"/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Angular do olho</a:t>
            </a:r>
          </a:p>
          <a:p>
            <a:pPr marL="342900" indent="-342900">
              <a:defRPr/>
            </a:pPr>
            <a:endParaRPr lang="pt-BR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Transversa da face</a:t>
            </a:r>
          </a:p>
        </p:txBody>
      </p:sp>
    </p:spTree>
    <p:extLst>
      <p:ext uri="{BB962C8B-B14F-4D97-AF65-F5344CB8AC3E}">
        <p14:creationId xmlns:p14="http://schemas.microsoft.com/office/powerpoint/2010/main" val="274941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b="8643"/>
          <a:stretch>
            <a:fillRect/>
          </a:stretch>
        </p:blipFill>
        <p:spPr bwMode="auto">
          <a:xfrm>
            <a:off x="1487487" y="0"/>
            <a:ext cx="5792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319964" y="2349500"/>
            <a:ext cx="3348037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Pulso arterial</a:t>
            </a:r>
          </a:p>
          <a:p>
            <a:pPr>
              <a:defRPr/>
            </a:pPr>
            <a:endParaRPr lang="pt-B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A. Facial</a:t>
            </a:r>
          </a:p>
          <a:p>
            <a:pPr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A. Transversa de face</a:t>
            </a:r>
          </a:p>
          <a:p>
            <a:pPr>
              <a:defRPr/>
            </a:pPr>
            <a:endParaRPr lang="pt-BR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66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Face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2888" y="981075"/>
            <a:ext cx="6400800" cy="6477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Artérias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751764" y="2349501"/>
            <a:ext cx="2916237" cy="2769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Carnívoro</a:t>
            </a:r>
          </a:p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Facial</a:t>
            </a:r>
          </a:p>
          <a:p>
            <a:pPr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A. Labial inferior</a:t>
            </a:r>
          </a:p>
          <a:p>
            <a:pPr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A. Labial superior</a:t>
            </a:r>
          </a:p>
          <a:p>
            <a:pPr>
              <a:defRPr/>
            </a:pPr>
            <a:endParaRPr lang="pt-BR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Infra-orbital</a:t>
            </a:r>
          </a:p>
          <a:p>
            <a:pPr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A. Lateral do nariz</a:t>
            </a:r>
          </a:p>
          <a:p>
            <a:pPr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A. Dorsal do nariz</a:t>
            </a:r>
          </a:p>
        </p:txBody>
      </p:sp>
      <p:pic>
        <p:nvPicPr>
          <p:cNvPr id="30725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926" y="1989138"/>
            <a:ext cx="62087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80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2888" y="908051"/>
            <a:ext cx="6400800" cy="5688013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Veias</a:t>
            </a:r>
          </a:p>
        </p:txBody>
      </p:sp>
      <p:pic>
        <p:nvPicPr>
          <p:cNvPr id="31748" name="Picture 4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3" y="1466850"/>
            <a:ext cx="5808662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888164" y="2962275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7607301" y="3538538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7896226" y="3741738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8040689" y="3933825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8039101" y="5851525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02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-17145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Face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92151"/>
            <a:ext cx="9144000" cy="5688013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Nervos</a:t>
            </a:r>
          </a:p>
          <a:p>
            <a:pPr eaLnBrk="1" hangingPunct="1">
              <a:defRPr/>
            </a:pPr>
            <a:r>
              <a:rPr lang="pt-B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Facial</a:t>
            </a: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Auriculopalpebral e Bucais (dorsal e ventral)</a:t>
            </a:r>
          </a:p>
          <a:p>
            <a:pPr eaLnBrk="1" hangingPunct="1">
              <a:defRPr/>
            </a:pPr>
            <a:r>
              <a:rPr lang="pt-B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Trigêmeo</a:t>
            </a:r>
            <a:r>
              <a:rPr lang="pt-BR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Auriculotemporal, Infra-orbital e Mentoniano</a:t>
            </a:r>
          </a:p>
        </p:txBody>
      </p:sp>
      <p:pic>
        <p:nvPicPr>
          <p:cNvPr id="32772" name="Picture 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25" y="2352676"/>
            <a:ext cx="716438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249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-171450"/>
            <a:ext cx="7772400" cy="1125538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Face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92151"/>
            <a:ext cx="9144000" cy="5688013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Nervos</a:t>
            </a:r>
          </a:p>
          <a:p>
            <a:pPr eaLnBrk="1" hangingPunct="1">
              <a:defRPr/>
            </a:pPr>
            <a:r>
              <a:rPr lang="pt-B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Facial</a:t>
            </a: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Auriculopalpebral e Bucais (dorsal e ventral)</a:t>
            </a:r>
          </a:p>
          <a:p>
            <a:pPr eaLnBrk="1" hangingPunct="1">
              <a:defRPr/>
            </a:pPr>
            <a:r>
              <a:rPr lang="pt-BR" sz="2800" b="1" u="sng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Trigêmeo</a:t>
            </a:r>
            <a:r>
              <a:rPr lang="pt-BR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Auriculotemporal, Infra-orbital e Mentoniano</a:t>
            </a:r>
          </a:p>
        </p:txBody>
      </p:sp>
      <p:pic>
        <p:nvPicPr>
          <p:cNvPr id="33796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176" y="2359026"/>
            <a:ext cx="5256213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0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513" y="188914"/>
            <a:ext cx="9144000" cy="653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664201" y="620713"/>
            <a:ext cx="18261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Bloqueio nervoso</a:t>
            </a:r>
          </a:p>
        </p:txBody>
      </p:sp>
    </p:spTree>
    <p:extLst>
      <p:ext uri="{BB962C8B-B14F-4D97-AF65-F5344CB8AC3E}">
        <p14:creationId xmlns:p14="http://schemas.microsoft.com/office/powerpoint/2010/main" val="35172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288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208214" y="476250"/>
            <a:ext cx="19532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mentoniano</a:t>
            </a:r>
          </a:p>
        </p:txBody>
      </p:sp>
    </p:spTree>
    <p:extLst>
      <p:ext uri="{BB962C8B-B14F-4D97-AF65-F5344CB8AC3E}">
        <p14:creationId xmlns:p14="http://schemas.microsoft.com/office/powerpoint/2010/main" val="36548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</Words>
  <Application>Microsoft Office PowerPoint</Application>
  <PresentationFormat>Widescreen</PresentationFormat>
  <Paragraphs>60</Paragraphs>
  <Slides>16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Tema do Office</vt:lpstr>
      <vt:lpstr>Apresentação do PowerPoint</vt:lpstr>
      <vt:lpstr>Face</vt:lpstr>
      <vt:lpstr>Apresentação do PowerPoint</vt:lpstr>
      <vt:lpstr>Face</vt:lpstr>
      <vt:lpstr>Face</vt:lpstr>
      <vt:lpstr>Face</vt:lpstr>
      <vt:lpstr>Face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Face</vt:lpstr>
      <vt:lpstr>Face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Jurandyr PC</dc:creator>
  <cp:lastModifiedBy>Jurandyr PC</cp:lastModifiedBy>
  <cp:revision>1</cp:revision>
  <dcterms:created xsi:type="dcterms:W3CDTF">2024-08-01T17:53:14Z</dcterms:created>
  <dcterms:modified xsi:type="dcterms:W3CDTF">2024-08-01T17:54:26Z</dcterms:modified>
</cp:coreProperties>
</file>