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76" r:id="rId4"/>
    <p:sldId id="277" r:id="rId5"/>
    <p:sldId id="259" r:id="rId6"/>
    <p:sldId id="278" r:id="rId7"/>
    <p:sldId id="260" r:id="rId8"/>
    <p:sldId id="279" r:id="rId9"/>
    <p:sldId id="261" r:id="rId10"/>
    <p:sldId id="284" r:id="rId11"/>
    <p:sldId id="338" r:id="rId12"/>
    <p:sldId id="339" r:id="rId13"/>
    <p:sldId id="345" r:id="rId14"/>
    <p:sldId id="346" r:id="rId15"/>
    <p:sldId id="347" r:id="rId16"/>
    <p:sldId id="348" r:id="rId17"/>
    <p:sldId id="349" r:id="rId18"/>
    <p:sldId id="287" r:id="rId19"/>
    <p:sldId id="350" r:id="rId20"/>
    <p:sldId id="351" r:id="rId2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3300"/>
    <a:srgbClr val="0033CC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4" autoAdjust="0"/>
    <p:restoredTop sz="94699" autoAdjust="0"/>
  </p:normalViewPr>
  <p:slideViewPr>
    <p:cSldViewPr>
      <p:cViewPr varScale="1">
        <p:scale>
          <a:sx n="65" d="100"/>
          <a:sy n="65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97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ADAAF98-752C-4AE0-BAC0-5A54F82B5EE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DE423C-2F0C-49C5-90AB-1FB7E94CD9A5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B07D86-4B88-4033-83B9-10418F7EE8E0}" type="slidenum">
              <a:rPr lang="pt-BR" smtClean="0"/>
              <a:pPr/>
              <a:t>10</a:t>
            </a:fld>
            <a:endParaRPr lang="pt-BR" smtClean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03E6D0-5CE9-400B-A65C-20E6A3B65CFE}" type="slidenum">
              <a:rPr lang="pt-BR" smtClean="0"/>
              <a:pPr/>
              <a:t>11</a:t>
            </a:fld>
            <a:endParaRPr lang="pt-BR" smtClean="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4637A5-0D56-436A-9C15-E0051CBFC5CA}" type="slidenum">
              <a:rPr lang="pt-BR" smtClean="0"/>
              <a:pPr/>
              <a:t>12</a:t>
            </a:fld>
            <a:endParaRPr lang="pt-BR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78939C-655A-47BA-835A-5E44A5955C95}" type="slidenum">
              <a:rPr lang="pt-BR" smtClean="0"/>
              <a:pPr/>
              <a:t>13</a:t>
            </a:fld>
            <a:endParaRPr lang="pt-BR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2F6736-2B2F-45B0-82DB-EFC418235865}" type="slidenum">
              <a:rPr lang="pt-BR" smtClean="0"/>
              <a:pPr/>
              <a:t>14</a:t>
            </a:fld>
            <a:endParaRPr lang="pt-BR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7E93B4-A892-4B49-AB8C-B595EB0964FE}" type="slidenum">
              <a:rPr lang="pt-BR" smtClean="0"/>
              <a:pPr/>
              <a:t>15</a:t>
            </a:fld>
            <a:endParaRPr lang="pt-BR" smtClean="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27B1CB-71DA-4560-B74A-97CC229B1348}" type="slidenum">
              <a:rPr lang="pt-BR" smtClean="0"/>
              <a:pPr/>
              <a:t>16</a:t>
            </a:fld>
            <a:endParaRPr lang="pt-BR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36BAEB-7136-4BD8-A04B-C040A6F8BE32}" type="slidenum">
              <a:rPr lang="pt-BR" smtClean="0"/>
              <a:pPr/>
              <a:t>17</a:t>
            </a:fld>
            <a:endParaRPr lang="pt-BR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8FC36C-81BC-403F-8859-CAC5A942E5D8}" type="slidenum">
              <a:rPr lang="pt-BR" smtClean="0"/>
              <a:pPr/>
              <a:t>18</a:t>
            </a:fld>
            <a:endParaRPr lang="pt-BR" smtClean="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875472-9ED9-4563-A49A-FC2FD4775976}" type="slidenum">
              <a:rPr lang="pt-BR" smtClean="0"/>
              <a:pPr/>
              <a:t>19</a:t>
            </a:fld>
            <a:endParaRPr lang="pt-BR" smtClean="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FD0914-9EA5-45A0-96B3-E3B73567E99C}" type="slidenum">
              <a:rPr lang="pt-BR" smtClean="0"/>
              <a:pPr/>
              <a:t>2</a:t>
            </a:fld>
            <a:endParaRPr lang="pt-BR" smtClean="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A232DC-6CC8-472C-8655-E77910D23B60}" type="slidenum">
              <a:rPr lang="pt-BR" smtClean="0"/>
              <a:pPr/>
              <a:t>3</a:t>
            </a:fld>
            <a:endParaRPr lang="pt-BR" smtClean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76D591-9AE5-42F9-ADD4-7473934AD76D}" type="slidenum">
              <a:rPr lang="pt-BR" smtClean="0"/>
              <a:pPr/>
              <a:t>4</a:t>
            </a:fld>
            <a:endParaRPr lang="pt-BR" smtClean="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AA1179-7BC6-4F75-BE05-8F250523BA57}" type="slidenum">
              <a:rPr lang="pt-BR" smtClean="0"/>
              <a:pPr/>
              <a:t>5</a:t>
            </a:fld>
            <a:endParaRPr lang="pt-BR" smtClean="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4F3A6A-C3E8-46CD-A79E-EE7633242FFE}" type="slidenum">
              <a:rPr lang="pt-BR" smtClean="0"/>
              <a:pPr/>
              <a:t>6</a:t>
            </a:fld>
            <a:endParaRPr lang="pt-BR" smtClean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CD7693-1E7F-48BB-B26A-3CCB78EB93BF}" type="slidenum">
              <a:rPr lang="pt-BR" smtClean="0"/>
              <a:pPr/>
              <a:t>7</a:t>
            </a:fld>
            <a:endParaRPr lang="pt-BR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987B57-415D-498A-8AA9-80D04ABC7FD6}" type="slidenum">
              <a:rPr lang="pt-BR" smtClean="0"/>
              <a:pPr/>
              <a:t>8</a:t>
            </a:fld>
            <a:endParaRPr lang="pt-BR" smtClean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9D457F-DB8F-4D9F-A1D5-B43494D8F6C3}" type="slidenum">
              <a:rPr lang="pt-BR" smtClean="0"/>
              <a:pPr/>
              <a:t>9</a:t>
            </a:fld>
            <a:endParaRPr lang="pt-BR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6579C-7C62-41B8-B168-E8BAE50D5E6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1D999-0DA4-4220-A6E3-B1515D3A96B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BE2A1-4AFD-47F8-B677-E7CF9D27A918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B645C-9BF4-49BD-B5FA-374A752BC27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CEA30-348A-44F2-B6A7-94E800FC723A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FBDE1-0D39-4FBD-853A-18697762B50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20A3A-A3B9-42B5-9904-6AA62E1576C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44E95-4F31-4AE1-852F-AA08C1F7D41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B2FCA-A9D6-4466-B692-674D5EEE606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BA7C2-2283-4C72-8251-4A65AA45480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6B361-B499-453A-870C-426F0A93612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A24FDB8-C209-468D-8DB2-5D8D92647C28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0"/>
            <a:ext cx="7772400" cy="1125538"/>
          </a:xfrm>
        </p:spPr>
        <p:txBody>
          <a:bodyPr/>
          <a:lstStyle/>
          <a:p>
            <a:pPr eaLnBrk="1" hangingPunct="1">
              <a:defRPr/>
            </a:pPr>
            <a:r>
              <a:rPr lang="pt-BR" sz="6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PERNA E PÉ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661025"/>
            <a:ext cx="6400800" cy="622300"/>
          </a:xfrm>
        </p:spPr>
        <p:txBody>
          <a:bodyPr/>
          <a:lstStyle/>
          <a:p>
            <a:pPr eaLnBrk="1" hangingPunct="1">
              <a:defRPr/>
            </a:pPr>
            <a:r>
              <a:rPr lang="pt-BR" b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Região craniolateral da perna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908175" y="2276475"/>
          <a:ext cx="4722813" cy="3143250"/>
        </p:xfrm>
        <a:graphic>
          <a:graphicData uri="http://schemas.openxmlformats.org/presentationml/2006/ole">
            <p:oleObj spid="_x0000_s1026" name="Image" r:id="rId4" imgW="3108966" imgH="2069246" progId="Photoshop.Image.7">
              <p:embed/>
            </p:oleObj>
          </a:graphicData>
        </a:graphic>
      </p:graphicFrame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2863" y="1412875"/>
            <a:ext cx="64008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pt-BR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Região craniomedial da perna</a:t>
            </a:r>
          </a:p>
        </p:txBody>
      </p:sp>
      <p:sp>
        <p:nvSpPr>
          <p:cNvPr id="1031" name="Freeform 6"/>
          <p:cNvSpPr>
            <a:spLocks/>
          </p:cNvSpPr>
          <p:nvPr/>
        </p:nvSpPr>
        <p:spPr bwMode="auto">
          <a:xfrm>
            <a:off x="2051050" y="2349500"/>
            <a:ext cx="2303463" cy="803275"/>
          </a:xfrm>
          <a:custGeom>
            <a:avLst/>
            <a:gdLst>
              <a:gd name="T0" fmla="*/ 2147483647 w 1451"/>
              <a:gd name="T1" fmla="*/ 17641889 h 506"/>
              <a:gd name="T2" fmla="*/ 2147483647 w 1451"/>
              <a:gd name="T3" fmla="*/ 17641889 h 506"/>
              <a:gd name="T4" fmla="*/ 2056448048 w 1451"/>
              <a:gd name="T5" fmla="*/ 131048143 h 506"/>
              <a:gd name="T6" fmla="*/ 1141631836 w 1451"/>
              <a:gd name="T7" fmla="*/ 360383150 h 506"/>
              <a:gd name="T8" fmla="*/ 572076393 w 1451"/>
              <a:gd name="T9" fmla="*/ 703124416 h 506"/>
              <a:gd name="T10" fmla="*/ 0 w 1451"/>
              <a:gd name="T11" fmla="*/ 1275199152 h 5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51"/>
              <a:gd name="T19" fmla="*/ 0 h 506"/>
              <a:gd name="T20" fmla="*/ 1451 w 1451"/>
              <a:gd name="T21" fmla="*/ 506 h 50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51" h="506">
                <a:moveTo>
                  <a:pt x="1451" y="7"/>
                </a:moveTo>
                <a:cubicBezTo>
                  <a:pt x="1368" y="3"/>
                  <a:pt x="1285" y="0"/>
                  <a:pt x="1179" y="7"/>
                </a:cubicBezTo>
                <a:cubicBezTo>
                  <a:pt x="1073" y="14"/>
                  <a:pt x="937" y="29"/>
                  <a:pt x="816" y="52"/>
                </a:cubicBezTo>
                <a:cubicBezTo>
                  <a:pt x="695" y="75"/>
                  <a:pt x="551" y="105"/>
                  <a:pt x="453" y="143"/>
                </a:cubicBezTo>
                <a:cubicBezTo>
                  <a:pt x="355" y="181"/>
                  <a:pt x="302" y="219"/>
                  <a:pt x="227" y="279"/>
                </a:cubicBezTo>
                <a:cubicBezTo>
                  <a:pt x="152" y="339"/>
                  <a:pt x="38" y="468"/>
                  <a:pt x="0" y="506"/>
                </a:cubicBezTo>
              </a:path>
            </a:pathLst>
          </a:custGeom>
          <a:noFill/>
          <a:ln w="635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32" name="Freeform 7"/>
          <p:cNvSpPr>
            <a:spLocks/>
          </p:cNvSpPr>
          <p:nvPr/>
        </p:nvSpPr>
        <p:spPr bwMode="auto">
          <a:xfrm>
            <a:off x="1692275" y="3716338"/>
            <a:ext cx="3036888" cy="2017712"/>
          </a:xfrm>
          <a:custGeom>
            <a:avLst/>
            <a:gdLst>
              <a:gd name="T0" fmla="*/ 133569113 w 1913"/>
              <a:gd name="T1" fmla="*/ 0 h 1271"/>
              <a:gd name="T2" fmla="*/ 133569113 w 1913"/>
              <a:gd name="T3" fmla="*/ 1030742858 h 1271"/>
              <a:gd name="T4" fmla="*/ 934979075 w 1913"/>
              <a:gd name="T5" fmla="*/ 1945560189 h 1271"/>
              <a:gd name="T6" fmla="*/ 2147483647 w 1913"/>
              <a:gd name="T7" fmla="*/ 2147483647 h 1271"/>
              <a:gd name="T8" fmla="*/ 2147483647 w 1913"/>
              <a:gd name="T9" fmla="*/ 2147483647 h 1271"/>
              <a:gd name="T10" fmla="*/ 2147483647 w 1913"/>
              <a:gd name="T11" fmla="*/ 2147483647 h 1271"/>
              <a:gd name="T12" fmla="*/ 2147483647 w 1913"/>
              <a:gd name="T13" fmla="*/ 2147483647 h 12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13"/>
              <a:gd name="T22" fmla="*/ 0 h 1271"/>
              <a:gd name="T23" fmla="*/ 1913 w 1913"/>
              <a:gd name="T24" fmla="*/ 1271 h 127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13" h="1271">
                <a:moveTo>
                  <a:pt x="53" y="0"/>
                </a:moveTo>
                <a:cubicBezTo>
                  <a:pt x="26" y="140"/>
                  <a:pt x="0" y="280"/>
                  <a:pt x="53" y="409"/>
                </a:cubicBezTo>
                <a:cubicBezTo>
                  <a:pt x="106" y="538"/>
                  <a:pt x="220" y="666"/>
                  <a:pt x="371" y="772"/>
                </a:cubicBezTo>
                <a:cubicBezTo>
                  <a:pt x="522" y="878"/>
                  <a:pt x="749" y="969"/>
                  <a:pt x="961" y="1044"/>
                </a:cubicBezTo>
                <a:cubicBezTo>
                  <a:pt x="1173" y="1119"/>
                  <a:pt x="1490" y="1187"/>
                  <a:pt x="1641" y="1225"/>
                </a:cubicBezTo>
                <a:cubicBezTo>
                  <a:pt x="1792" y="1263"/>
                  <a:pt x="1823" y="1271"/>
                  <a:pt x="1868" y="1271"/>
                </a:cubicBezTo>
                <a:cubicBezTo>
                  <a:pt x="1913" y="1271"/>
                  <a:pt x="1913" y="1248"/>
                  <a:pt x="1913" y="1225"/>
                </a:cubicBezTo>
              </a:path>
            </a:pathLst>
          </a:custGeom>
          <a:noFill/>
          <a:ln w="635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33" name="Freeform 8"/>
          <p:cNvSpPr>
            <a:spLocks/>
          </p:cNvSpPr>
          <p:nvPr/>
        </p:nvSpPr>
        <p:spPr bwMode="auto">
          <a:xfrm>
            <a:off x="4643438" y="2349500"/>
            <a:ext cx="2135187" cy="3311525"/>
          </a:xfrm>
          <a:custGeom>
            <a:avLst/>
            <a:gdLst>
              <a:gd name="T0" fmla="*/ 0 w 1345"/>
              <a:gd name="T1" fmla="*/ 0 h 2086"/>
              <a:gd name="T2" fmla="*/ 1370964578 w 1345"/>
              <a:gd name="T3" fmla="*/ 226814056 h 2086"/>
              <a:gd name="T4" fmla="*/ 2147483647 w 1345"/>
              <a:gd name="T5" fmla="*/ 1028223666 h 2086"/>
              <a:gd name="T6" fmla="*/ 2147483647 w 1345"/>
              <a:gd name="T7" fmla="*/ 2147483647 h 2086"/>
              <a:gd name="T8" fmla="*/ 2147483647 w 1345"/>
              <a:gd name="T9" fmla="*/ 2147483647 h 2086"/>
              <a:gd name="T10" fmla="*/ 2147483647 w 1345"/>
              <a:gd name="T11" fmla="*/ 2147483647 h 2086"/>
              <a:gd name="T12" fmla="*/ 1370964578 w 1345"/>
              <a:gd name="T13" fmla="*/ 2147483647 h 2086"/>
              <a:gd name="T14" fmla="*/ 226814026 w 1345"/>
              <a:gd name="T15" fmla="*/ 2147483647 h 20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45"/>
              <a:gd name="T25" fmla="*/ 0 h 2086"/>
              <a:gd name="T26" fmla="*/ 1345 w 1345"/>
              <a:gd name="T27" fmla="*/ 2086 h 208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45" h="2086">
                <a:moveTo>
                  <a:pt x="0" y="0"/>
                </a:moveTo>
                <a:cubicBezTo>
                  <a:pt x="185" y="11"/>
                  <a:pt x="370" y="22"/>
                  <a:pt x="544" y="90"/>
                </a:cubicBezTo>
                <a:cubicBezTo>
                  <a:pt x="718" y="158"/>
                  <a:pt x="915" y="280"/>
                  <a:pt x="1043" y="408"/>
                </a:cubicBezTo>
                <a:cubicBezTo>
                  <a:pt x="1171" y="536"/>
                  <a:pt x="1285" y="695"/>
                  <a:pt x="1315" y="861"/>
                </a:cubicBezTo>
                <a:cubicBezTo>
                  <a:pt x="1345" y="1027"/>
                  <a:pt x="1284" y="1247"/>
                  <a:pt x="1224" y="1406"/>
                </a:cubicBezTo>
                <a:cubicBezTo>
                  <a:pt x="1164" y="1565"/>
                  <a:pt x="1065" y="1723"/>
                  <a:pt x="952" y="1814"/>
                </a:cubicBezTo>
                <a:cubicBezTo>
                  <a:pt x="839" y="1905"/>
                  <a:pt x="688" y="1905"/>
                  <a:pt x="544" y="1950"/>
                </a:cubicBezTo>
                <a:cubicBezTo>
                  <a:pt x="400" y="1995"/>
                  <a:pt x="245" y="2040"/>
                  <a:pt x="90" y="2086"/>
                </a:cubicBezTo>
              </a:path>
            </a:pathLst>
          </a:custGeom>
          <a:noFill/>
          <a:ln w="635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6588125" y="2954338"/>
            <a:ext cx="2459038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Região</a:t>
            </a:r>
          </a:p>
          <a:p>
            <a:pPr algn="ctr">
              <a:defRPr/>
            </a:pPr>
            <a:r>
              <a:rPr lang="pt-BR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caudal</a:t>
            </a:r>
          </a:p>
          <a:p>
            <a:pPr algn="ctr">
              <a:defRPr/>
            </a:pPr>
            <a:r>
              <a:rPr lang="pt-BR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 perna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79838" y="0"/>
            <a:ext cx="5364162" cy="1125538"/>
          </a:xfrm>
        </p:spPr>
        <p:txBody>
          <a:bodyPr/>
          <a:lstStyle/>
          <a:p>
            <a:pPr eaLnBrk="1" hangingPunct="1">
              <a:defRPr/>
            </a:pPr>
            <a:r>
              <a:rPr lang="pt-BR" sz="6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PERNA E PÉ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44913" y="1123950"/>
            <a:ext cx="5435600" cy="5545138"/>
          </a:xfrm>
        </p:spPr>
        <p:txBody>
          <a:bodyPr/>
          <a:lstStyle/>
          <a:p>
            <a:pPr eaLnBrk="1" hangingPunct="1">
              <a:defRPr/>
            </a:pPr>
            <a:r>
              <a:rPr lang="pt-BR" sz="4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NERVOS</a:t>
            </a:r>
          </a:p>
          <a:p>
            <a:pPr eaLnBrk="1" hangingPunct="1">
              <a:defRPr/>
            </a:pPr>
            <a:r>
              <a:rPr lang="pt-BR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Fibular comum</a:t>
            </a:r>
            <a:r>
              <a:rPr lang="pt-B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Craniolateral da perna e dorso do pé</a:t>
            </a:r>
          </a:p>
          <a:p>
            <a:pPr eaLnBrk="1" hangingPunct="1">
              <a:defRPr/>
            </a:pPr>
            <a:r>
              <a:rPr lang="pt-BR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Tibial</a:t>
            </a:r>
          </a:p>
          <a:p>
            <a:pPr eaLnBrk="1" hangingPunct="1">
              <a:defRPr/>
            </a:pPr>
            <a:r>
              <a:rPr lang="pt-B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Caudal da perna e plantar do pé</a:t>
            </a:r>
          </a:p>
          <a:p>
            <a:pPr eaLnBrk="1" hangingPunct="1">
              <a:defRPr/>
            </a:pPr>
            <a:r>
              <a:rPr lang="pt-BR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Safeno</a:t>
            </a:r>
            <a:r>
              <a:rPr lang="pt-B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>
              <a:defRPr/>
            </a:pPr>
            <a:r>
              <a:rPr lang="pt-B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Medial da perna e pé</a:t>
            </a:r>
          </a:p>
        </p:txBody>
      </p:sp>
      <p:pic>
        <p:nvPicPr>
          <p:cNvPr id="11268" name="Picture 8" descr="nervo cã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43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79838" y="0"/>
            <a:ext cx="5364162" cy="1125538"/>
          </a:xfrm>
        </p:spPr>
        <p:txBody>
          <a:bodyPr/>
          <a:lstStyle/>
          <a:p>
            <a:pPr eaLnBrk="1" hangingPunct="1">
              <a:defRPr/>
            </a:pPr>
            <a:r>
              <a:rPr lang="pt-BR" sz="6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INERVAÇÃO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44913" y="1123950"/>
            <a:ext cx="5435600" cy="5545138"/>
          </a:xfrm>
        </p:spPr>
        <p:txBody>
          <a:bodyPr/>
          <a:lstStyle/>
          <a:p>
            <a:pPr eaLnBrk="1" hangingPunct="1">
              <a:defRPr/>
            </a:pPr>
            <a:r>
              <a:rPr lang="pt-BR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Nervo Fibular Comum</a:t>
            </a:r>
          </a:p>
          <a:p>
            <a:pPr eaLnBrk="1" hangingPunct="1">
              <a:defRPr/>
            </a:pPr>
            <a:r>
              <a:rPr lang="pt-B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Passa sob o m. bíceps femoral</a:t>
            </a:r>
          </a:p>
          <a:p>
            <a:pPr eaLnBrk="1" hangingPunct="1">
              <a:defRPr/>
            </a:pPr>
            <a:endParaRPr lang="pt-BR" sz="14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pt-B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Músculos craniolaterais da perna</a:t>
            </a:r>
          </a:p>
          <a:p>
            <a:pPr eaLnBrk="1" hangingPunct="1">
              <a:defRPr/>
            </a:pPr>
            <a:endParaRPr lang="pt-BR" sz="14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pt-B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Nervos fibular superficial e profundo</a:t>
            </a:r>
          </a:p>
          <a:p>
            <a:pPr eaLnBrk="1" hangingPunct="1">
              <a:defRPr/>
            </a:pPr>
            <a:endParaRPr lang="pt-BR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2292" name="Picture 4" descr="nervo cã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43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843212" y="692150"/>
            <a:ext cx="5833243" cy="2016125"/>
          </a:xfrm>
        </p:spPr>
        <p:txBody>
          <a:bodyPr/>
          <a:lstStyle/>
          <a:p>
            <a:pPr eaLnBrk="1" hangingPunct="1"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Dorso do pé</a:t>
            </a:r>
          </a:p>
          <a:p>
            <a:pPr eaLnBrk="1" hangingPunct="1">
              <a:defRPr/>
            </a:pPr>
            <a:endParaRPr lang="pt-B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Fibular</a:t>
            </a:r>
          </a:p>
        </p:txBody>
      </p:sp>
      <p:pic>
        <p:nvPicPr>
          <p:cNvPr id="13315" name="Picture 3" descr="mão cã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71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397" name="Rectangle 5"/>
          <p:cNvSpPr>
            <a:spLocks noChangeArrowheads="1"/>
          </p:cNvSpPr>
          <p:nvPr/>
        </p:nvSpPr>
        <p:spPr bwMode="auto">
          <a:xfrm>
            <a:off x="2339975" y="2708275"/>
            <a:ext cx="6624513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Digital dorsal comum </a:t>
            </a:r>
            <a:r>
              <a:rPr lang="pt-B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(superficial)</a:t>
            </a:r>
          </a:p>
          <a:p>
            <a:pPr algn="ctr">
              <a:spcBef>
                <a:spcPct val="20000"/>
              </a:spcBef>
              <a:defRPr/>
            </a:pPr>
            <a:r>
              <a:rPr lang="pt-BR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Metatársico dorsal </a:t>
            </a:r>
            <a:r>
              <a:rPr lang="pt-BR" sz="2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(profundo)</a:t>
            </a:r>
          </a:p>
          <a:p>
            <a:pPr algn="ctr">
              <a:spcBef>
                <a:spcPct val="20000"/>
              </a:spcBef>
              <a:defRPr/>
            </a:pP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20000"/>
              </a:spcBef>
              <a:defRPr/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Nervos digitais dorsais próprios</a:t>
            </a:r>
          </a:p>
        </p:txBody>
      </p:sp>
      <p:sp>
        <p:nvSpPr>
          <p:cNvPr id="187400" name="Text Box 8"/>
          <p:cNvSpPr txBox="1">
            <a:spLocks noChangeArrowheads="1"/>
          </p:cNvSpPr>
          <p:nvPr/>
        </p:nvSpPr>
        <p:spPr bwMode="auto">
          <a:xfrm>
            <a:off x="2195513" y="112713"/>
            <a:ext cx="69484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Carnívoro e ruminante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87675" y="0"/>
            <a:ext cx="6156325" cy="1125538"/>
          </a:xfrm>
        </p:spPr>
        <p:txBody>
          <a:bodyPr/>
          <a:lstStyle/>
          <a:p>
            <a:pPr eaLnBrk="1" hangingPunct="1">
              <a:defRPr/>
            </a:pPr>
            <a:r>
              <a:rPr lang="pt-BR" sz="6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Vasos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87675" y="2060848"/>
            <a:ext cx="6156325" cy="3168575"/>
          </a:xfrm>
        </p:spPr>
        <p:txBody>
          <a:bodyPr/>
          <a:lstStyle/>
          <a:p>
            <a:pPr algn="l" defTabSz="715963" eaLnBrk="1" hangingPunct="1"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A. Poplítea</a:t>
            </a:r>
          </a:p>
          <a:p>
            <a:pPr algn="l" defTabSz="715963" eaLnBrk="1" hangingPunct="1"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A. </a:t>
            </a:r>
            <a:r>
              <a:rPr lang="pt-BR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tibial cranial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 ramo 		cranial da a. safena</a:t>
            </a:r>
          </a:p>
          <a:p>
            <a:pPr algn="l" defTabSz="715963" eaLnBrk="1" hangingPunct="1"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Dorso do pé, ramos perfurantes</a:t>
            </a:r>
          </a:p>
          <a:p>
            <a:pPr algn="l" defTabSz="715963" eaLnBrk="1" hangingPunct="1">
              <a:defRPr/>
            </a:pPr>
            <a:endParaRPr lang="pt-BR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defTabSz="715963" eaLnBrk="1" hangingPunct="1">
              <a:defRPr/>
            </a:pPr>
            <a:endPara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4340" name="Picture 4" descr="vasos cã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38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843212" y="692150"/>
            <a:ext cx="5041155" cy="2016125"/>
          </a:xfrm>
        </p:spPr>
        <p:txBody>
          <a:bodyPr/>
          <a:lstStyle/>
          <a:p>
            <a:pPr eaLnBrk="1" hangingPunct="1"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Dorso do pé</a:t>
            </a:r>
          </a:p>
          <a:p>
            <a:pPr eaLnBrk="1" hangingPunct="1">
              <a:defRPr/>
            </a:pPr>
            <a:endParaRPr lang="pt-B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A. dorsal do pé</a:t>
            </a:r>
          </a:p>
        </p:txBody>
      </p:sp>
      <p:pic>
        <p:nvPicPr>
          <p:cNvPr id="15363" name="Picture 3" descr="mão cã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71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2757" name="Rectangle 5"/>
          <p:cNvSpPr>
            <a:spLocks noChangeArrowheads="1"/>
          </p:cNvSpPr>
          <p:nvPr/>
        </p:nvSpPr>
        <p:spPr bwMode="auto">
          <a:xfrm>
            <a:off x="2339975" y="2708275"/>
            <a:ext cx="6336481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A. digital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dorsal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comum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A.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metatársica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dorsal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20000"/>
              </a:spcBef>
              <a:defRPr/>
            </a:pP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20000"/>
              </a:spcBef>
              <a:defRPr/>
            </a:pP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20000"/>
              </a:spcBef>
              <a:defRPr/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Artérias digitais dorsais próprias</a:t>
            </a:r>
          </a:p>
        </p:txBody>
      </p:sp>
      <p:sp>
        <p:nvSpPr>
          <p:cNvPr id="202760" name="Text Box 8"/>
          <p:cNvSpPr txBox="1">
            <a:spLocks noChangeArrowheads="1"/>
          </p:cNvSpPr>
          <p:nvPr/>
        </p:nvSpPr>
        <p:spPr bwMode="auto">
          <a:xfrm>
            <a:off x="2195513" y="112713"/>
            <a:ext cx="69484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Carnívoro e ruminante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35375" y="0"/>
            <a:ext cx="5508625" cy="1125538"/>
          </a:xfrm>
        </p:spPr>
        <p:txBody>
          <a:bodyPr/>
          <a:lstStyle/>
          <a:p>
            <a:pPr eaLnBrk="1" hangingPunct="1">
              <a:defRPr/>
            </a:pPr>
            <a:r>
              <a:rPr lang="pt-BR" sz="6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Cavalo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08400" y="908050"/>
            <a:ext cx="5435600" cy="5949950"/>
          </a:xfrm>
        </p:spPr>
        <p:txBody>
          <a:bodyPr/>
          <a:lstStyle/>
          <a:p>
            <a:pPr algn="l" eaLnBrk="1" hangingPunct="1">
              <a:defRPr/>
            </a:pPr>
            <a:r>
              <a:rPr lang="pt-B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A. Poplítea</a:t>
            </a:r>
          </a:p>
          <a:p>
            <a:pPr algn="l" eaLnBrk="1" hangingPunct="1">
              <a:defRPr/>
            </a:pPr>
            <a:r>
              <a:rPr lang="pt-B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A. Tibial cranial e ramo 	cranial da a. safena</a:t>
            </a:r>
          </a:p>
          <a:p>
            <a:pPr algn="l" eaLnBrk="1" hangingPunct="1">
              <a:defRPr/>
            </a:pPr>
            <a:r>
              <a:rPr lang="pt-B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pt-BR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A. dorsal do pé</a:t>
            </a:r>
          </a:p>
          <a:p>
            <a:pPr algn="l" eaLnBrk="1" hangingPunct="1">
              <a:defRPr/>
            </a:pPr>
            <a:r>
              <a:rPr lang="pt-B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pt-BR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A. metatársica dorsal II</a:t>
            </a:r>
          </a:p>
          <a:p>
            <a:pPr algn="l" eaLnBrk="1" hangingPunct="1">
              <a:defRPr/>
            </a:pPr>
            <a:r>
              <a:rPr lang="pt-BR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pt-BR" sz="28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A. metatársica dorsal III</a:t>
            </a:r>
          </a:p>
          <a:p>
            <a:pPr algn="l" eaLnBrk="1" hangingPunct="1">
              <a:defRPr/>
            </a:pPr>
            <a:r>
              <a:rPr lang="pt-BR" sz="28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Ramo perfurante</a:t>
            </a:r>
          </a:p>
          <a:p>
            <a:pPr algn="l" eaLnBrk="1" hangingPunct="1">
              <a:defRPr/>
            </a:pPr>
            <a:r>
              <a:rPr lang="pt-B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A. Tibial caudal e ramo 	caudal da a. safena</a:t>
            </a:r>
          </a:p>
          <a:p>
            <a:pPr algn="l" eaLnBrk="1" hangingPunct="1">
              <a:defRPr/>
            </a:pPr>
            <a:r>
              <a:rPr lang="pt-B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pt-BR" sz="20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A. digitais plantares prórpias</a:t>
            </a:r>
          </a:p>
        </p:txBody>
      </p:sp>
      <p:pic>
        <p:nvPicPr>
          <p:cNvPr id="16388" name="Picture 4" descr="vasos caval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21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 Box 2"/>
          <p:cNvSpPr txBox="1">
            <a:spLocks noChangeArrowheads="1"/>
          </p:cNvSpPr>
          <p:nvPr/>
        </p:nvSpPr>
        <p:spPr bwMode="auto">
          <a:xfrm>
            <a:off x="3779838" y="1503363"/>
            <a:ext cx="5364162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5738" indent="-185738">
              <a:defRPr/>
            </a:pPr>
            <a:r>
              <a:rPr lang="pt-B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A. digitais plantares próprias II e III</a:t>
            </a:r>
          </a:p>
          <a:p>
            <a:pPr marL="185738" indent="-185738">
              <a:defRPr/>
            </a:pPr>
            <a:endParaRPr lang="pt-BR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85738" indent="-185738">
              <a:buFontTx/>
              <a:buChar char="-"/>
              <a:defRPr/>
            </a:pPr>
            <a:r>
              <a:rPr lang="pt-B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Ramo dorsal da falange proximal</a:t>
            </a:r>
          </a:p>
          <a:p>
            <a:pPr marL="185738" indent="-185738">
              <a:defRPr/>
            </a:pPr>
            <a:endParaRPr lang="pt-BR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85738" indent="-185738">
              <a:buFontTx/>
              <a:buChar char="-"/>
              <a:defRPr/>
            </a:pPr>
            <a:r>
              <a:rPr lang="pt-B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Ramo dorsal da falange média</a:t>
            </a:r>
          </a:p>
          <a:p>
            <a:pPr marL="185738" indent="-185738">
              <a:defRPr/>
            </a:pPr>
            <a:endParaRPr lang="pt-BR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85738" indent="-185738">
              <a:buFontTx/>
              <a:buChar char="-"/>
              <a:defRPr/>
            </a:pPr>
            <a:r>
              <a:rPr lang="pt-B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Ramo dorsal da falange distal</a:t>
            </a:r>
          </a:p>
          <a:p>
            <a:pPr marL="185738" indent="-185738">
              <a:buFontTx/>
              <a:buChar char="-"/>
              <a:defRPr/>
            </a:pPr>
            <a:endParaRPr lang="pt-BR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85738" indent="-185738">
              <a:buFontTx/>
              <a:buChar char="-"/>
              <a:defRPr/>
            </a:pPr>
            <a:endParaRPr lang="pt-BR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85738" indent="-185738" algn="ctr">
              <a:defRPr/>
            </a:pPr>
            <a:r>
              <a:rPr 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Arco terminal</a:t>
            </a:r>
          </a:p>
        </p:txBody>
      </p:sp>
      <p:pic>
        <p:nvPicPr>
          <p:cNvPr id="17411" name="Picture 3" descr="vasos caval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21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vasos caval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0050" y="0"/>
            <a:ext cx="5854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0"/>
            <a:ext cx="7772400" cy="1125538"/>
          </a:xfrm>
        </p:spPr>
        <p:txBody>
          <a:bodyPr/>
          <a:lstStyle/>
          <a:p>
            <a:pPr eaLnBrk="1" hangingPunct="1">
              <a:defRPr/>
            </a:pPr>
            <a:r>
              <a:rPr lang="pt-BR" sz="6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PERNA E PÉ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908050"/>
            <a:ext cx="6400800" cy="622300"/>
          </a:xfrm>
        </p:spPr>
        <p:txBody>
          <a:bodyPr/>
          <a:lstStyle/>
          <a:p>
            <a:pPr eaLnBrk="1" hangingPunct="1">
              <a:defRPr/>
            </a:pPr>
            <a:r>
              <a:rPr lang="pt-BR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Veia safena lateral – CÃO - punção</a:t>
            </a:r>
          </a:p>
        </p:txBody>
      </p:sp>
      <p:pic>
        <p:nvPicPr>
          <p:cNvPr id="26628" name="Picture 4" descr="safen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0163" y="1484313"/>
            <a:ext cx="4033837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safena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" y="1976438"/>
            <a:ext cx="5003800" cy="440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5003800" cy="981075"/>
          </a:xfrm>
        </p:spPr>
        <p:txBody>
          <a:bodyPr/>
          <a:lstStyle/>
          <a:p>
            <a:pPr eaLnBrk="1" hangingPunct="1">
              <a:defRPr/>
            </a:pPr>
            <a:r>
              <a:rPr lang="pt-BR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Punção venosa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836613"/>
            <a:ext cx="4500563" cy="2663825"/>
          </a:xfrm>
        </p:spPr>
        <p:txBody>
          <a:bodyPr/>
          <a:lstStyle/>
          <a:p>
            <a:pPr eaLnBrk="1" hangingPunct="1">
              <a:defRPr/>
            </a:pPr>
            <a:r>
              <a:rPr lang="pt-B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Veia safena lateral</a:t>
            </a:r>
          </a:p>
          <a:p>
            <a:pPr eaLnBrk="1" hangingPunct="1">
              <a:defRPr/>
            </a:pPr>
            <a:r>
              <a:rPr lang="pt-B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CÃO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43100"/>
            <a:ext cx="52197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0963" y="0"/>
            <a:ext cx="3983037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0"/>
            <a:ext cx="6624637" cy="1125538"/>
          </a:xfrm>
        </p:spPr>
        <p:txBody>
          <a:bodyPr/>
          <a:lstStyle/>
          <a:p>
            <a:pPr eaLnBrk="1" hangingPunct="1">
              <a:defRPr/>
            </a:pPr>
            <a:r>
              <a:rPr lang="pt-BR" sz="6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PERNA E PÉ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1196975"/>
            <a:ext cx="7272338" cy="647700"/>
          </a:xfrm>
        </p:spPr>
        <p:txBody>
          <a:bodyPr/>
          <a:lstStyle/>
          <a:p>
            <a:pPr eaLnBrk="1" hangingPunct="1">
              <a:defRPr/>
            </a:pPr>
            <a:r>
              <a:rPr lang="pt-B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Região craniolateral da perna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50825" y="1989138"/>
            <a:ext cx="545782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2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Músculos - CAVALO</a:t>
            </a:r>
          </a:p>
          <a:p>
            <a:pPr>
              <a:defRPr/>
            </a:pPr>
            <a:endParaRPr lang="pt-BR"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Extensor digital longo</a:t>
            </a:r>
          </a:p>
          <a:p>
            <a:pPr>
              <a:defRPr/>
            </a:pPr>
            <a:r>
              <a:rPr 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Fibular terceiro (tendinoso)</a:t>
            </a:r>
          </a:p>
          <a:p>
            <a:pPr>
              <a:defRPr/>
            </a:pPr>
            <a:r>
              <a:rPr 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Tibial cranial </a:t>
            </a:r>
          </a:p>
          <a:p>
            <a:pPr>
              <a:defRPr/>
            </a:pPr>
            <a:r>
              <a:rPr 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Extensor digital lateral </a:t>
            </a:r>
          </a:p>
          <a:p>
            <a:pPr>
              <a:defRPr/>
            </a:pPr>
            <a:r>
              <a:rPr 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Extensor digital curto</a:t>
            </a:r>
          </a:p>
          <a:p>
            <a:pPr>
              <a:defRPr/>
            </a:pPr>
            <a:endParaRPr lang="pt-BR"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77" name="Picture 5" descr="cava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1200" y="44450"/>
            <a:ext cx="2139950" cy="683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8850" y="0"/>
            <a:ext cx="4637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0"/>
            <a:ext cx="6624637" cy="1125538"/>
          </a:xfrm>
        </p:spPr>
        <p:txBody>
          <a:bodyPr/>
          <a:lstStyle/>
          <a:p>
            <a:pPr eaLnBrk="1" hangingPunct="1">
              <a:defRPr/>
            </a:pPr>
            <a:r>
              <a:rPr lang="pt-BR" sz="6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PERNA E PÉ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1196975"/>
            <a:ext cx="7272338" cy="647700"/>
          </a:xfrm>
        </p:spPr>
        <p:txBody>
          <a:bodyPr/>
          <a:lstStyle/>
          <a:p>
            <a:pPr eaLnBrk="1" hangingPunct="1">
              <a:defRPr/>
            </a:pPr>
            <a:r>
              <a:rPr lang="pt-B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Região craniolateral da perna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50825" y="1989138"/>
            <a:ext cx="4648200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2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Músculos - BOI</a:t>
            </a:r>
          </a:p>
          <a:p>
            <a:pPr>
              <a:defRPr/>
            </a:pPr>
            <a:endParaRPr lang="pt-BR"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Fibular terceiro</a:t>
            </a:r>
          </a:p>
          <a:p>
            <a:pPr>
              <a:defRPr/>
            </a:pPr>
            <a:r>
              <a:rPr 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Extensor digital longo</a:t>
            </a:r>
          </a:p>
          <a:p>
            <a:pPr>
              <a:defRPr/>
            </a:pPr>
            <a:r>
              <a:rPr 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Tibial cranial </a:t>
            </a:r>
          </a:p>
          <a:p>
            <a:pPr>
              <a:defRPr/>
            </a:pPr>
            <a:r>
              <a:rPr 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Fibular longo</a:t>
            </a:r>
          </a:p>
          <a:p>
            <a:pPr>
              <a:defRPr/>
            </a:pPr>
            <a:r>
              <a:rPr 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Extensor digital lateral </a:t>
            </a:r>
          </a:p>
          <a:p>
            <a:pPr>
              <a:defRPr/>
            </a:pPr>
            <a:r>
              <a:rPr 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Extensor digital curto</a:t>
            </a:r>
          </a:p>
          <a:p>
            <a:pPr>
              <a:defRPr/>
            </a:pPr>
            <a:endParaRPr lang="pt-BR"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1" name="Picture 6" descr="bo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6913" y="-41275"/>
            <a:ext cx="2097087" cy="68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0"/>
            <a:ext cx="6624637" cy="1125538"/>
          </a:xfrm>
        </p:spPr>
        <p:txBody>
          <a:bodyPr/>
          <a:lstStyle/>
          <a:p>
            <a:pPr eaLnBrk="1" hangingPunct="1">
              <a:defRPr/>
            </a:pPr>
            <a:r>
              <a:rPr lang="pt-BR" sz="6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PERNA E PÉ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1196975"/>
            <a:ext cx="7272338" cy="647700"/>
          </a:xfrm>
        </p:spPr>
        <p:txBody>
          <a:bodyPr/>
          <a:lstStyle/>
          <a:p>
            <a:pPr eaLnBrk="1" hangingPunct="1">
              <a:defRPr/>
            </a:pPr>
            <a:r>
              <a:rPr lang="pt-B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Região craniolateral da perna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50825" y="1989138"/>
            <a:ext cx="505142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2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Músculos - CÃO</a:t>
            </a:r>
          </a:p>
          <a:p>
            <a:pPr>
              <a:defRPr/>
            </a:pPr>
            <a:endParaRPr lang="pt-BR"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Tibial cranial</a:t>
            </a:r>
          </a:p>
          <a:p>
            <a:pPr>
              <a:defRPr/>
            </a:pPr>
            <a:r>
              <a:rPr 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Extensor digital longo</a:t>
            </a:r>
          </a:p>
          <a:p>
            <a:pPr>
              <a:defRPr/>
            </a:pPr>
            <a:r>
              <a:rPr 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Extensor longo do dedo I</a:t>
            </a:r>
          </a:p>
          <a:p>
            <a:pPr>
              <a:defRPr/>
            </a:pPr>
            <a:r>
              <a:rPr 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Fibular longo</a:t>
            </a:r>
          </a:p>
          <a:p>
            <a:pPr>
              <a:defRPr/>
            </a:pPr>
            <a:r>
              <a:rPr 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Fibular curto</a:t>
            </a:r>
          </a:p>
          <a:p>
            <a:pPr>
              <a:defRPr/>
            </a:pPr>
            <a:r>
              <a:rPr 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Extensor digital lateral </a:t>
            </a:r>
          </a:p>
          <a:p>
            <a:pPr>
              <a:defRPr/>
            </a:pPr>
            <a:r>
              <a:rPr 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Extensor digital curto</a:t>
            </a:r>
          </a:p>
          <a:p>
            <a:pPr>
              <a:defRPr/>
            </a:pPr>
            <a:endParaRPr lang="pt-BR"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125" name="Picture 6" descr="cã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3738" y="-26988"/>
            <a:ext cx="2127250" cy="68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0"/>
            <a:ext cx="7772400" cy="1125538"/>
          </a:xfrm>
        </p:spPr>
        <p:txBody>
          <a:bodyPr/>
          <a:lstStyle/>
          <a:p>
            <a:pPr eaLnBrk="1" hangingPunct="1">
              <a:defRPr/>
            </a:pPr>
            <a:r>
              <a:rPr lang="pt-BR" sz="6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PERNA E PÉ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908050"/>
            <a:ext cx="7705725" cy="622300"/>
          </a:xfrm>
        </p:spPr>
        <p:txBody>
          <a:bodyPr/>
          <a:lstStyle/>
          <a:p>
            <a:pPr eaLnBrk="1" hangingPunct="1">
              <a:defRPr/>
            </a:pPr>
            <a:r>
              <a:rPr lang="pt-BR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Região craniolateral da perna - CAVALO</a:t>
            </a:r>
          </a:p>
        </p:txBody>
      </p:sp>
      <p:pic>
        <p:nvPicPr>
          <p:cNvPr id="6148" name="Picture 8" descr="perna caval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547813"/>
            <a:ext cx="3862388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9" descr="músculos cavalo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3" y="-26988"/>
            <a:ext cx="1473201" cy="693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0"/>
            <a:ext cx="7772400" cy="1125538"/>
          </a:xfrm>
        </p:spPr>
        <p:txBody>
          <a:bodyPr/>
          <a:lstStyle/>
          <a:p>
            <a:pPr eaLnBrk="1" hangingPunct="1">
              <a:defRPr/>
            </a:pPr>
            <a:r>
              <a:rPr lang="pt-BR" sz="6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PERNA E PÉ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908050"/>
            <a:ext cx="7705725" cy="622300"/>
          </a:xfrm>
        </p:spPr>
        <p:txBody>
          <a:bodyPr/>
          <a:lstStyle/>
          <a:p>
            <a:pPr eaLnBrk="1" hangingPunct="1">
              <a:defRPr/>
            </a:pPr>
            <a:r>
              <a:rPr lang="pt-BR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Região craniolateral da perna - CAVALO</a:t>
            </a:r>
          </a:p>
        </p:txBody>
      </p:sp>
      <p:pic>
        <p:nvPicPr>
          <p:cNvPr id="7172" name="Picture 4" descr="tendã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6513" y="1484313"/>
            <a:ext cx="2146300" cy="534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 descr="músculos cavalo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3" y="-26988"/>
            <a:ext cx="1473201" cy="693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7" descr="membro c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19288" y="1379538"/>
            <a:ext cx="4165600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0"/>
            <a:ext cx="7772400" cy="1125538"/>
          </a:xfrm>
        </p:spPr>
        <p:txBody>
          <a:bodyPr/>
          <a:lstStyle/>
          <a:p>
            <a:pPr eaLnBrk="1" hangingPunct="1">
              <a:defRPr/>
            </a:pPr>
            <a:r>
              <a:rPr lang="pt-BR" sz="6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PERNA E PÉ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981075"/>
            <a:ext cx="7016750" cy="622300"/>
          </a:xfrm>
        </p:spPr>
        <p:txBody>
          <a:bodyPr/>
          <a:lstStyle/>
          <a:p>
            <a:pPr eaLnBrk="1" hangingPunct="1">
              <a:defRPr/>
            </a:pPr>
            <a:r>
              <a:rPr lang="pt-BR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Região craniolateral da perna - CÃO</a:t>
            </a:r>
          </a:p>
        </p:txBody>
      </p:sp>
      <p:pic>
        <p:nvPicPr>
          <p:cNvPr id="8196" name="Picture 4" descr="pern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1557338"/>
            <a:ext cx="4619626" cy="529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pern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700213"/>
            <a:ext cx="4618038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0"/>
            <a:ext cx="5400675" cy="1125538"/>
          </a:xfrm>
        </p:spPr>
        <p:txBody>
          <a:bodyPr/>
          <a:lstStyle/>
          <a:p>
            <a:pPr eaLnBrk="1" hangingPunct="1">
              <a:defRPr/>
            </a:pPr>
            <a:r>
              <a:rPr lang="pt-BR" sz="6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PERNA E PÉ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981075"/>
            <a:ext cx="5545138" cy="1511300"/>
          </a:xfrm>
        </p:spPr>
        <p:txBody>
          <a:bodyPr/>
          <a:lstStyle/>
          <a:p>
            <a:pPr eaLnBrk="1" hangingPunct="1">
              <a:defRPr/>
            </a:pPr>
            <a:r>
              <a:rPr lang="pt-B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Região craniolateral da perna -  CÃO</a:t>
            </a:r>
          </a:p>
        </p:txBody>
      </p:sp>
      <p:pic>
        <p:nvPicPr>
          <p:cNvPr id="9220" name="Picture 6" descr="perna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44450"/>
            <a:ext cx="1519238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 descr="perna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2450" y="44450"/>
            <a:ext cx="2262188" cy="679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2463800" y="2771775"/>
            <a:ext cx="1492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cranial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4592638" y="4937125"/>
            <a:ext cx="13795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lateral</a:t>
            </a:r>
          </a:p>
        </p:txBody>
      </p:sp>
      <p:sp>
        <p:nvSpPr>
          <p:cNvPr id="9224" name="Line 10"/>
          <p:cNvSpPr>
            <a:spLocks noChangeShapeType="1"/>
          </p:cNvSpPr>
          <p:nvPr/>
        </p:nvSpPr>
        <p:spPr bwMode="auto">
          <a:xfrm flipH="1">
            <a:off x="1979613" y="3429000"/>
            <a:ext cx="1944687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9225" name="Line 11"/>
          <p:cNvSpPr>
            <a:spLocks noChangeShapeType="1"/>
          </p:cNvSpPr>
          <p:nvPr/>
        </p:nvSpPr>
        <p:spPr bwMode="auto">
          <a:xfrm flipV="1">
            <a:off x="4500563" y="5589588"/>
            <a:ext cx="2159000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50" y="0"/>
            <a:ext cx="6911975" cy="1125538"/>
          </a:xfrm>
        </p:spPr>
        <p:txBody>
          <a:bodyPr/>
          <a:lstStyle/>
          <a:p>
            <a:pPr eaLnBrk="1" hangingPunct="1">
              <a:defRPr/>
            </a:pPr>
            <a:r>
              <a:rPr lang="pt-BR" sz="6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PERNA E PÉ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268413"/>
            <a:ext cx="5937250" cy="4968875"/>
          </a:xfrm>
        </p:spPr>
        <p:txBody>
          <a:bodyPr/>
          <a:lstStyle/>
          <a:p>
            <a:pPr eaLnBrk="1" hangingPunct="1">
              <a:defRPr/>
            </a:pPr>
            <a:r>
              <a:rPr lang="pt-B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Região craniolateral da perna</a:t>
            </a:r>
          </a:p>
          <a:p>
            <a:pPr eaLnBrk="1" hangingPunct="1">
              <a:defRPr/>
            </a:pPr>
            <a:endParaRPr lang="pt-BR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pt-BR" b="1"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AÇÕES MUSCULARES</a:t>
            </a:r>
          </a:p>
          <a:p>
            <a:pPr eaLnBrk="1" hangingPunct="1">
              <a:buFontTx/>
              <a:buChar char="-"/>
              <a:defRPr/>
            </a:pPr>
            <a:r>
              <a:rPr lang="pt-B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Extensão do joelho</a:t>
            </a:r>
          </a:p>
          <a:p>
            <a:pPr eaLnBrk="1" hangingPunct="1">
              <a:buFontTx/>
              <a:buChar char="-"/>
              <a:defRPr/>
            </a:pPr>
            <a:r>
              <a:rPr lang="pt-B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Flexão do tarso</a:t>
            </a:r>
          </a:p>
          <a:p>
            <a:pPr eaLnBrk="1" hangingPunct="1">
              <a:buFontTx/>
              <a:buChar char="-"/>
              <a:defRPr/>
            </a:pPr>
            <a:r>
              <a:rPr lang="pt-B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Extensão dos dedos</a:t>
            </a:r>
          </a:p>
        </p:txBody>
      </p:sp>
      <p:pic>
        <p:nvPicPr>
          <p:cNvPr id="10244" name="Picture 4" descr="músculos cavalo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3550" y="0"/>
            <a:ext cx="2330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332</Words>
  <Application>Microsoft Office PowerPoint</Application>
  <PresentationFormat>On-screen Show (4:3)</PresentationFormat>
  <Paragraphs>131</Paragraphs>
  <Slides>20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Bookman Old Style</vt:lpstr>
      <vt:lpstr>Design padrão</vt:lpstr>
      <vt:lpstr>Adobe Photoshop Image</vt:lpstr>
      <vt:lpstr>PERNA E PÉ</vt:lpstr>
      <vt:lpstr>PERNA E PÉ</vt:lpstr>
      <vt:lpstr>PERNA E PÉ</vt:lpstr>
      <vt:lpstr>PERNA E PÉ</vt:lpstr>
      <vt:lpstr>PERNA E PÉ</vt:lpstr>
      <vt:lpstr>PERNA E PÉ</vt:lpstr>
      <vt:lpstr>PERNA E PÉ</vt:lpstr>
      <vt:lpstr>PERNA E PÉ</vt:lpstr>
      <vt:lpstr>PERNA E PÉ</vt:lpstr>
      <vt:lpstr>PERNA E PÉ</vt:lpstr>
      <vt:lpstr>INERVAÇÃO</vt:lpstr>
      <vt:lpstr>Slide 12</vt:lpstr>
      <vt:lpstr>Vasos</vt:lpstr>
      <vt:lpstr>Slide 14</vt:lpstr>
      <vt:lpstr>Cavalo</vt:lpstr>
      <vt:lpstr>Slide 16</vt:lpstr>
      <vt:lpstr>Slide 17</vt:lpstr>
      <vt:lpstr>PERNA E PÉ</vt:lpstr>
      <vt:lpstr>Punção venosa</vt:lpstr>
      <vt:lpstr>Slide 20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PERNA E PÉ</dc:title>
  <dc:creator>XXXXXXXX</dc:creator>
  <cp:lastModifiedBy>MarcoUFF</cp:lastModifiedBy>
  <cp:revision>13</cp:revision>
  <dcterms:created xsi:type="dcterms:W3CDTF">2010-11-10T16:13:27Z</dcterms:created>
  <dcterms:modified xsi:type="dcterms:W3CDTF">2021-03-20T15:32:20Z</dcterms:modified>
</cp:coreProperties>
</file>