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1" r:id="rId2"/>
    <p:sldId id="329" r:id="rId3"/>
    <p:sldId id="330" r:id="rId4"/>
    <p:sldId id="331" r:id="rId5"/>
    <p:sldId id="332" r:id="rId6"/>
    <p:sldId id="335" r:id="rId7"/>
    <p:sldId id="333" r:id="rId8"/>
    <p:sldId id="344" r:id="rId9"/>
    <p:sldId id="334" r:id="rId10"/>
    <p:sldId id="338" r:id="rId11"/>
    <p:sldId id="339" r:id="rId12"/>
    <p:sldId id="340" r:id="rId13"/>
    <p:sldId id="341" r:id="rId14"/>
    <p:sldId id="342" r:id="rId15"/>
    <p:sldId id="343" r:id="rId16"/>
    <p:sldId id="317" r:id="rId17"/>
    <p:sldId id="318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F455DA8-25F7-D095-0C43-F779779F7B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959FA1A-0631-5E76-63F7-AB093C29CF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C9296CA-68BC-BB73-9C55-36749A930FE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FFD7F52C-BF98-37CB-EE20-925E76F827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C62DB0A9-7320-5AB4-D6B0-7715F0388A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791E1759-45D7-F611-3BB1-C414294BD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658971-8F54-4836-8D7B-FF861EBDF49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DFAF91C-7BAB-3BA5-D0B4-62B8619E5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FF40EB-C422-4D52-87CA-07FDB635252B}" type="slidenum">
              <a:rPr lang="pt-BR" altLang="pt-BR" sz="1200"/>
              <a:pPr eaLnBrk="1" hangingPunct="1"/>
              <a:t>1</a:t>
            </a:fld>
            <a:endParaRPr lang="pt-BR" altLang="pt-BR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2DA3AC9-D1B0-F099-8A87-FDE808EA8D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827C391-4E4D-09A1-58CC-AB97007B0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5D0FEB3-24C9-EB18-34C9-03B853C3E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2BBED9-7BCB-4946-84A9-944F59924157}" type="slidenum">
              <a:rPr lang="pt-BR" altLang="pt-BR" sz="1200"/>
              <a:pPr eaLnBrk="1" hangingPunct="1"/>
              <a:t>11</a:t>
            </a:fld>
            <a:endParaRPr lang="pt-BR" altLang="pt-BR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340B442-1828-0588-7E13-53175132CD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CBD4F49-8DD9-DD51-5A56-FB7363312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495E8D3-0EA6-CBB9-70B9-0372FE8677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32119A-3E6F-458B-B99D-7139CF10586B}" type="slidenum">
              <a:rPr lang="pt-BR" altLang="pt-BR" sz="1200"/>
              <a:pPr eaLnBrk="1" hangingPunct="1"/>
              <a:t>12</a:t>
            </a:fld>
            <a:endParaRPr lang="pt-BR" altLang="pt-BR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0859A2E-4922-88E5-327C-26F574D055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4CCD2E9-2670-17DF-53F9-1DC17A579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EF0CA28-21A7-1556-8901-C624FB904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58E5F8-093A-4932-83DF-EBAD6C0376F7}" type="slidenum">
              <a:rPr lang="pt-BR" altLang="pt-BR" sz="1200"/>
              <a:pPr eaLnBrk="1" hangingPunct="1"/>
              <a:t>13</a:t>
            </a:fld>
            <a:endParaRPr lang="pt-BR" altLang="pt-BR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54BE3DF-0ACB-5CBA-3164-3399A384DC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E224ED7-3625-3ADC-60E6-BD4926A83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A1B499D-6FBE-D1B8-C81A-9F32A5BD6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12F373-229E-40CE-BF23-DE8832DEC68C}" type="slidenum">
              <a:rPr lang="pt-BR" altLang="pt-BR" sz="1200"/>
              <a:pPr eaLnBrk="1" hangingPunct="1"/>
              <a:t>14</a:t>
            </a:fld>
            <a:endParaRPr lang="pt-BR" altLang="pt-BR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9E8C774-0EBA-9568-E8E3-EFC1C6B2FC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D90A8DA-A26D-B6F1-A0FF-0C5FDA749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6195477-11FA-4763-F610-4CFAF246F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E8D053-6878-4D78-B06A-9D726FF515D3}" type="slidenum">
              <a:rPr lang="pt-BR" altLang="pt-BR" sz="1200"/>
              <a:pPr eaLnBrk="1" hangingPunct="1"/>
              <a:t>15</a:t>
            </a:fld>
            <a:endParaRPr lang="pt-BR" altLang="pt-BR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ED5E1E1-9FB3-B139-0AB4-5649FB9FAB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A32EA13-8A91-B74D-3732-652137569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C31FD68-A969-3C37-2840-4323380DD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C9B70F-86E7-41BD-8EDA-09FFC9EBB577}" type="slidenum">
              <a:rPr lang="pt-BR" altLang="pt-BR" sz="1200"/>
              <a:pPr eaLnBrk="1" hangingPunct="1"/>
              <a:t>16</a:t>
            </a:fld>
            <a:endParaRPr lang="pt-BR" altLang="pt-BR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10C8F3F-6070-A05E-BF7B-709EAF97D6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B8A4660-66AE-4640-099B-D00CE2EA2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35A5DCA-70AA-15EE-B7D3-7A31770DB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7DF195-261E-49AA-882C-14DE8AAC9A4C}" type="slidenum">
              <a:rPr lang="pt-BR" altLang="pt-BR" sz="1200"/>
              <a:pPr eaLnBrk="1" hangingPunct="1"/>
              <a:t>17</a:t>
            </a:fld>
            <a:endParaRPr lang="pt-BR" altLang="pt-BR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F3CF12B-90F1-D6DB-1E2D-8690ED7F8F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47ECF56-BED8-F3E2-2103-291980B66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467CB89-7DBF-009D-A755-D861E6C3E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DE0F7A-6B0F-4835-B398-BFCACB7E9ABF}" type="slidenum">
              <a:rPr lang="pt-BR" altLang="pt-BR" sz="1200"/>
              <a:pPr eaLnBrk="1" hangingPunct="1"/>
              <a:t>2</a:t>
            </a:fld>
            <a:endParaRPr lang="pt-BR" altLang="pt-BR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4210C8D-F146-AA7E-7887-4EBB2278BA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CF1DB99-E2C7-44B3-E933-642F11F10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9FD7616-0105-2297-52FB-F087C9500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0D409C-6687-47B1-B7E4-4741EFEA8670}" type="slidenum">
              <a:rPr lang="pt-BR" altLang="pt-BR" sz="1200"/>
              <a:pPr eaLnBrk="1" hangingPunct="1"/>
              <a:t>3</a:t>
            </a:fld>
            <a:endParaRPr lang="pt-BR" altLang="pt-BR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F00CB6E-0713-B130-2B2C-EF38D6923C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97AC353-E611-4BE5-CD01-A6579E059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C96464C-F93B-5843-650B-596C9DFDB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2B13F4-9A42-4B1B-86E8-608F3225761E}" type="slidenum">
              <a:rPr lang="pt-BR" altLang="pt-BR" sz="1200"/>
              <a:pPr eaLnBrk="1" hangingPunct="1"/>
              <a:t>4</a:t>
            </a:fld>
            <a:endParaRPr lang="pt-BR" altLang="pt-BR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67D7640-FC2E-4CE1-8919-467FA29085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2CDE059-B760-4556-5AFE-8F3BD7B53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A9A3CE3-AF70-66BF-55F0-4F371F388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C1E1DA-51EA-4956-8FF8-508AEB58B2B8}" type="slidenum">
              <a:rPr lang="pt-BR" altLang="pt-BR" sz="1200"/>
              <a:pPr eaLnBrk="1" hangingPunct="1"/>
              <a:t>5</a:t>
            </a:fld>
            <a:endParaRPr lang="pt-BR" altLang="pt-BR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F656C40-1DDB-A817-E4F6-074BCE561F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61EE372-7F28-0A07-E921-DAAA2B397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E343F65-C07E-A456-FA75-1495A0CAF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441540-1616-45D1-933A-0C897F04D459}" type="slidenum">
              <a:rPr lang="pt-BR" altLang="pt-BR" sz="1200"/>
              <a:pPr eaLnBrk="1" hangingPunct="1"/>
              <a:t>6</a:t>
            </a:fld>
            <a:endParaRPr lang="pt-BR" altLang="pt-BR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300AB9D-0C0B-7EEF-AAE9-36AE1203B3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9193298-007E-BED1-5CAE-921174841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2F87BCD-A4E1-08BF-C93C-7B3F8563B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89B57F-EA6F-4848-9A2E-C2D2E4AE62C3}" type="slidenum">
              <a:rPr lang="pt-BR" altLang="pt-BR" sz="1200"/>
              <a:pPr eaLnBrk="1" hangingPunct="1"/>
              <a:t>7</a:t>
            </a:fld>
            <a:endParaRPr lang="pt-BR" altLang="pt-BR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B2E9034-5ECC-BB5E-FE76-7DC3A65D14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9173E91-43DF-2936-D105-F177ACEBD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E3CA760-E381-66F8-B10F-92BC276EB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420004-C6AE-4817-BD08-685953143029}" type="slidenum">
              <a:rPr lang="pt-BR" altLang="pt-BR" sz="1200"/>
              <a:pPr eaLnBrk="1" hangingPunct="1"/>
              <a:t>9</a:t>
            </a:fld>
            <a:endParaRPr lang="pt-BR" altLang="pt-BR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22F808C-6B16-E9B7-C05C-D258FBF30B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0C28706-0B10-97CC-0133-F242E9348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B22F4B4-A0BA-904A-79A2-B8EDF57AE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D226DF-99CC-405E-8660-A7446AB02DC7}" type="slidenum">
              <a:rPr lang="pt-BR" altLang="pt-BR" sz="1200"/>
              <a:pPr eaLnBrk="1" hangingPunct="1"/>
              <a:t>10</a:t>
            </a:fld>
            <a:endParaRPr lang="pt-BR" altLang="pt-BR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9D8096D-A34A-57F1-6D24-DA4C9C7CF0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64583B3-368A-C30C-E26D-0EDAA8D3D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31E05-3D7D-F003-335F-9041E1519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27E7E-76FC-B43E-FF05-19CC41E7D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3EC592-BB92-912C-2F4E-304E870BF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E382E-EA28-4C67-902F-C35BE95180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90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21619-B02C-433C-23DD-F1E0E80E0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6F4099-99D1-A412-760D-9E0B7D79B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97CA34-3DD8-21C3-965B-E69BEEE7B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38574-79CD-49CE-8A62-271F1A3064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440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1EFCF-C8EC-B8DD-3F81-71109DA0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75C00B-8D2E-55E9-B31A-947ED0A3E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37AA26-417A-2387-7A3E-FF3A64207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3126-1AE2-44F4-80BD-16E4BC5CB3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7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7FB008-9D32-5580-74EC-FDCBFFED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E025670-6C89-F7B5-D085-8E156C33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1BAC7C-88E9-C2F2-6794-8AE83AA48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84A3A-5D6C-4274-82CD-9DF3EF21B9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07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30A0A6-FC24-24E4-F6E9-4B394D5CA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BE4E5A-EBEA-0122-1CE1-6E97716D5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91EA9-71A2-E28D-3239-611FE863B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19BB9-3642-4AD3-A0AB-444015C4FD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84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BEFB6-B898-8848-C2CB-3D177FD2E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26B43A-B015-516A-8376-5F7A3422A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41250-378D-B6A1-CA88-FF6BE8B0F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60C10-616A-4FEB-B6BF-ABFF0C0A0A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616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08678-C66F-6D24-ED6D-D15D191CE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94F2F-DDBC-AEA6-40E1-AD83A5FE1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EFBE4-BBC4-AC4A-BBA0-D31FFEF30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19705-E089-4830-B384-8DA108E33A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36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5BE9A8-5BD5-6C9C-0543-147109F38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5F4E46-E9D7-8613-2DF8-6B10C9A94F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0B4F89-D3EE-C8DD-2E0E-DDD6F394D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6B256-FC51-4A83-93ED-D818B1F0EC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019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DFEDFE-98C4-9745-2DB5-0852DB6209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2B2C9A-5422-5E26-6AE2-F8D15EA01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AB2D6F-2343-D91C-69F3-5D5954A53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A0863-C54F-4B3F-9D7A-FD764970B2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5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E0654-268A-F453-6A44-5D4200690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3BF6BB-F433-E740-24D6-E39272926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DBF8B5-C157-6053-D341-FB11A3901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89216-1AEF-4A91-8582-4B91A6A0FB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32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9A64B-4279-85BA-F4DE-89422E84E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89398-E6EF-9182-ED8F-6F0A6D2E9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7E29F-BFA7-9E2D-3081-B8C8041D3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F6947-8679-405F-8157-C3FEFCD044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376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C8A2B-A892-95F5-CD43-18CD2AB4E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25DF3-ED24-8170-3B6A-5E607FD7C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E110E-58B5-ECA6-3B2F-DAE2F38EA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32A34-479E-4016-86AC-2CF91D62E9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214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4483C6-91FF-38BF-8214-587AFC6C0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EF4FE3-1E60-981B-3576-3BFFBC085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8310B4-E071-B657-151B-2DE80DD094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799F98-55B9-8BF7-C163-BE90EDBF98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DF494D-4AD3-6B78-0685-53734017AB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77A41A-C66C-4589-9D64-4936C07567B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2DBC318-22D4-E495-AB9D-36E2282FE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0DA9A3D-9D69-EF41-D62E-9F3093B13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07375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Simples ou composta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Classificação quanto ao meio de união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Fibrosa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- sindesmose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sutura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gonfose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Cartilaginosa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sincondrose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sínfise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Sinovial</a:t>
            </a:r>
          </a:p>
        </p:txBody>
      </p:sp>
      <p:pic>
        <p:nvPicPr>
          <p:cNvPr id="2052" name="Picture 7">
            <a:extLst>
              <a:ext uri="{FF2B5EF4-FFF2-40B4-BE49-F238E27FC236}">
                <a16:creationId xmlns:a16="http://schemas.microsoft.com/office/drawing/2014/main" id="{A9938953-4C1C-2FBB-7CBD-44D881BB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43200"/>
            <a:ext cx="2181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F78575FB-8F92-95C5-7CCA-FFAD4DF7C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D33B55D-A89E-8686-D087-049F3A73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Esferóide</a:t>
            </a:r>
          </a:p>
        </p:txBody>
      </p:sp>
      <p:pic>
        <p:nvPicPr>
          <p:cNvPr id="11268" name="Picture 4" descr="27">
            <a:extLst>
              <a:ext uri="{FF2B5EF4-FFF2-40B4-BE49-F238E27FC236}">
                <a16:creationId xmlns:a16="http://schemas.microsoft.com/office/drawing/2014/main" id="{7D0E0C8A-101E-DF40-6A6B-1356E9C3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4787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2E256516-F411-1B4B-70F0-3554A7B98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6E21A81-8965-DBA0-69EF-5A9474A2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Esferóide</a:t>
            </a:r>
          </a:p>
        </p:txBody>
      </p:sp>
      <p:pic>
        <p:nvPicPr>
          <p:cNvPr id="12292" name="Picture 4" descr="26">
            <a:extLst>
              <a:ext uri="{FF2B5EF4-FFF2-40B4-BE49-F238E27FC236}">
                <a16:creationId xmlns:a16="http://schemas.microsoft.com/office/drawing/2014/main" id="{A660BC6A-985F-3DDF-A37E-2A665FCC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85933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2C3B5409-49D8-3F70-8269-E4ED6DB74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07CCC1-A9E8-6162-24E1-4ACBECE77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Esferóide</a:t>
            </a:r>
          </a:p>
        </p:txBody>
      </p:sp>
      <p:pic>
        <p:nvPicPr>
          <p:cNvPr id="13316" name="Picture 4" descr="29">
            <a:extLst>
              <a:ext uri="{FF2B5EF4-FFF2-40B4-BE49-F238E27FC236}">
                <a16:creationId xmlns:a16="http://schemas.microsoft.com/office/drawing/2014/main" id="{35052491-9F8B-BE67-EFDA-51573DC7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57563"/>
            <a:ext cx="4716462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B78A1C0C-20B0-5BB6-E47A-161A5E68E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DDF9E1-5003-EE74-8376-72C0769B3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Esferóide</a:t>
            </a:r>
          </a:p>
        </p:txBody>
      </p:sp>
      <p:pic>
        <p:nvPicPr>
          <p:cNvPr id="14340" name="Picture 4" descr="28">
            <a:extLst>
              <a:ext uri="{FF2B5EF4-FFF2-40B4-BE49-F238E27FC236}">
                <a16:creationId xmlns:a16="http://schemas.microsoft.com/office/drawing/2014/main" id="{E59A5629-C80D-A426-5B3E-9FF6379D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141663"/>
            <a:ext cx="46434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BBA2E821-D402-6949-02C6-9EEEC3B5B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1EDD1D-5AA7-4480-18AE-26E2BC899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Esferóide</a:t>
            </a:r>
          </a:p>
        </p:txBody>
      </p:sp>
      <p:pic>
        <p:nvPicPr>
          <p:cNvPr id="15364" name="Picture 4" descr="30">
            <a:extLst>
              <a:ext uri="{FF2B5EF4-FFF2-40B4-BE49-F238E27FC236}">
                <a16:creationId xmlns:a16="http://schemas.microsoft.com/office/drawing/2014/main" id="{3AECD1E3-6D84-4DB2-84D0-A1513FD0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738"/>
            <a:ext cx="471646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5B273D06-A1E5-39F9-4081-ECC54EB5F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643590A-C9FF-34BB-BB0D-03C579EA1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Esferóide</a:t>
            </a:r>
          </a:p>
        </p:txBody>
      </p:sp>
      <p:pic>
        <p:nvPicPr>
          <p:cNvPr id="16388" name="Picture 4" descr="31">
            <a:extLst>
              <a:ext uri="{FF2B5EF4-FFF2-40B4-BE49-F238E27FC236}">
                <a16:creationId xmlns:a16="http://schemas.microsoft.com/office/drawing/2014/main" id="{34DB126C-3A47-B0E1-DD5B-BECBA4E0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8593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BF19EF4D-20EB-3CA8-8A29-EEA252EAC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77F7F6-3AE9-7A53-4179-283F1975D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07375" cy="52562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3600" b="1"/>
              <a:t>Disco, menisco e lábio articular</a:t>
            </a:r>
          </a:p>
        </p:txBody>
      </p:sp>
      <p:pic>
        <p:nvPicPr>
          <p:cNvPr id="17412" name="Picture 4" descr="33">
            <a:extLst>
              <a:ext uri="{FF2B5EF4-FFF2-40B4-BE49-F238E27FC236}">
                <a16:creationId xmlns:a16="http://schemas.microsoft.com/office/drawing/2014/main" id="{B01FCBAF-717C-A515-6473-67E4629D7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6588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2C166FC2-9500-3FC3-B2C3-3F6029F7C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464B26A-7F69-4E93-A5D8-5AA7F0979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5400675" cy="24479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4800" b="1"/>
          </a:p>
          <a:p>
            <a:pPr algn="ctr" eaLnBrk="1" hangingPunct="1">
              <a:buFontTx/>
              <a:buNone/>
            </a:pPr>
            <a:r>
              <a:rPr lang="pt-BR" altLang="pt-BR" sz="4800" b="1"/>
              <a:t>Ligamentos</a:t>
            </a:r>
          </a:p>
          <a:p>
            <a:pPr algn="ctr" eaLnBrk="1" hangingPunct="1">
              <a:buFontTx/>
              <a:buNone/>
            </a:pPr>
            <a:endParaRPr lang="pt-BR" altLang="pt-BR" sz="3600" b="1"/>
          </a:p>
        </p:txBody>
      </p:sp>
      <p:pic>
        <p:nvPicPr>
          <p:cNvPr id="18436" name="Picture 4" descr="32">
            <a:extLst>
              <a:ext uri="{FF2B5EF4-FFF2-40B4-BE49-F238E27FC236}">
                <a16:creationId xmlns:a16="http://schemas.microsoft.com/office/drawing/2014/main" id="{69D49D1B-6E81-0126-2A09-CDA9CD9E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484313"/>
            <a:ext cx="29559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6496F651-8E44-FC99-9795-8239B7E8B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E9DA8E4-B42E-E65D-ED45-F0A4E5486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07375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Simples ou composta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Classificação quanto ao meio de união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Fibrosa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sindesmose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- sutura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gonfose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Cartilaginosa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sincondrose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sínfise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Sinovial</a:t>
            </a:r>
          </a:p>
        </p:txBody>
      </p:sp>
      <p:pic>
        <p:nvPicPr>
          <p:cNvPr id="3076" name="Picture 5" descr="34">
            <a:extLst>
              <a:ext uri="{FF2B5EF4-FFF2-40B4-BE49-F238E27FC236}">
                <a16:creationId xmlns:a16="http://schemas.microsoft.com/office/drawing/2014/main" id="{37C3D605-4279-3B54-9215-1F87784D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565400"/>
            <a:ext cx="31511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E41FD36A-2455-6782-5B4F-333098A7C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191E36-CA39-BDB0-1C6B-FDE30E07C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07375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Simples ou composta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Classificação quanto ao meio de união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Fibrosa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sindesmose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sutura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- gonfose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Cartilaginosa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sincondrose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sínfise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Sinovial</a:t>
            </a:r>
          </a:p>
        </p:txBody>
      </p:sp>
      <p:pic>
        <p:nvPicPr>
          <p:cNvPr id="4100" name="Picture 4" descr="42">
            <a:extLst>
              <a:ext uri="{FF2B5EF4-FFF2-40B4-BE49-F238E27FC236}">
                <a16:creationId xmlns:a16="http://schemas.microsoft.com/office/drawing/2014/main" id="{7DFF08F5-4D38-3973-5B71-2CD4E156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39703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76E2BEC9-8C78-F0C4-366D-2BF35F023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A82B8C-41CD-B8E2-DF5D-708E4ED9E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07375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Simples ou composta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Classificação quanto ao meio de união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Fibrosa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sindesmose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sutura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gonfose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Cartilaginosa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- sincondrose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sínfise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Sinovial</a:t>
            </a:r>
          </a:p>
        </p:txBody>
      </p:sp>
      <p:pic>
        <p:nvPicPr>
          <p:cNvPr id="5124" name="Picture 4" descr="21">
            <a:extLst>
              <a:ext uri="{FF2B5EF4-FFF2-40B4-BE49-F238E27FC236}">
                <a16:creationId xmlns:a16="http://schemas.microsoft.com/office/drawing/2014/main" id="{03AFAA20-2F19-8503-F661-B2373073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4859338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03BF1F1-5236-3530-AEF6-F3256529E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318FE3-3220-C9C2-DCD8-32532F86C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07375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Simples ou composta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Classificação quanto ao meio de união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Fibrosa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sindesmose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sutura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gonfose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Cartilaginosa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sincondrose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- sínfise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Sinovial</a:t>
            </a:r>
          </a:p>
        </p:txBody>
      </p:sp>
      <p:pic>
        <p:nvPicPr>
          <p:cNvPr id="6148" name="Picture 4" descr="35">
            <a:extLst>
              <a:ext uri="{FF2B5EF4-FFF2-40B4-BE49-F238E27FC236}">
                <a16:creationId xmlns:a16="http://schemas.microsoft.com/office/drawing/2014/main" id="{9E09C509-F335-0B8A-9361-AD5167C4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63722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5CEC2BC-FFDC-B9F4-2FC4-7B656E94F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6CF3154-62E9-2774-515F-1B21E6146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07375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Simples ou composta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Classificação quanto ao meio de união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Fibrosa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sindesmose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sutura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gonfose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Cartilaginosa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- sincondrose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- sínfise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Sinovial</a:t>
            </a:r>
          </a:p>
        </p:txBody>
      </p:sp>
      <p:pic>
        <p:nvPicPr>
          <p:cNvPr id="7172" name="Picture 4" descr="11">
            <a:extLst>
              <a:ext uri="{FF2B5EF4-FFF2-40B4-BE49-F238E27FC236}">
                <a16:creationId xmlns:a16="http://schemas.microsoft.com/office/drawing/2014/main" id="{DF3E9388-D507-4372-6E39-5F860B12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429000"/>
            <a:ext cx="31638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0">
            <a:extLst>
              <a:ext uri="{FF2B5EF4-FFF2-40B4-BE49-F238E27FC236}">
                <a16:creationId xmlns:a16="http://schemas.microsoft.com/office/drawing/2014/main" id="{FDD5AF34-3746-1273-4E21-C8B88BD7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457575"/>
            <a:ext cx="32400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501E0D9C-BD0C-5214-2E9F-6711824CB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1EB5F4A-3553-502B-4AF6-D5EDC8927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5003800" cy="5445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altLang="pt-BR" sz="3600" b="1"/>
              <a:t>Sinovial</a:t>
            </a:r>
          </a:p>
          <a:p>
            <a:pPr eaLnBrk="1" hangingPunct="1">
              <a:buFontTx/>
              <a:buNone/>
            </a:pPr>
            <a:r>
              <a:rPr lang="pt-BR" altLang="pt-BR" b="1"/>
              <a:t>Superfície articular</a:t>
            </a:r>
          </a:p>
          <a:p>
            <a:pPr eaLnBrk="1" hangingPunct="1">
              <a:buFontTx/>
              <a:buNone/>
            </a:pPr>
            <a:r>
              <a:rPr lang="pt-BR" altLang="pt-BR" b="1"/>
              <a:t>Cartilagem articular</a:t>
            </a:r>
          </a:p>
          <a:p>
            <a:pPr eaLnBrk="1" hangingPunct="1">
              <a:buFontTx/>
              <a:buNone/>
            </a:pPr>
            <a:r>
              <a:rPr lang="pt-BR" altLang="pt-BR" b="1"/>
              <a:t>Cápsula articular</a:t>
            </a:r>
          </a:p>
          <a:p>
            <a:pPr eaLnBrk="1" hangingPunct="1">
              <a:buFontTx/>
              <a:buNone/>
            </a:pPr>
            <a:r>
              <a:rPr lang="pt-BR" altLang="pt-BR" b="1"/>
              <a:t> - estrato fibroso</a:t>
            </a:r>
          </a:p>
          <a:p>
            <a:pPr eaLnBrk="1" hangingPunct="1">
              <a:buFontTx/>
              <a:buNone/>
            </a:pPr>
            <a:r>
              <a:rPr lang="pt-BR" altLang="pt-BR" b="1"/>
              <a:t> - estrato sinovial</a:t>
            </a:r>
          </a:p>
        </p:txBody>
      </p:sp>
      <p:pic>
        <p:nvPicPr>
          <p:cNvPr id="8196" name="Picture 4" descr="14">
            <a:extLst>
              <a:ext uri="{FF2B5EF4-FFF2-40B4-BE49-F238E27FC236}">
                <a16:creationId xmlns:a16="http://schemas.microsoft.com/office/drawing/2014/main" id="{E99722C5-C12C-DAB0-D5AC-736E2C45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12875"/>
            <a:ext cx="49768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7">
            <a:extLst>
              <a:ext uri="{FF2B5EF4-FFF2-40B4-BE49-F238E27FC236}">
                <a16:creationId xmlns:a16="http://schemas.microsoft.com/office/drawing/2014/main" id="{978EE7F5-97A6-969B-7081-D78EBA92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1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9">
            <a:extLst>
              <a:ext uri="{FF2B5EF4-FFF2-40B4-BE49-F238E27FC236}">
                <a16:creationId xmlns:a16="http://schemas.microsoft.com/office/drawing/2014/main" id="{9E5A4EBE-B6AD-7BA6-7F25-F7DB2356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22494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8">
            <a:extLst>
              <a:ext uri="{FF2B5EF4-FFF2-40B4-BE49-F238E27FC236}">
                <a16:creationId xmlns:a16="http://schemas.microsoft.com/office/drawing/2014/main" id="{314BB229-6E50-B513-D44E-09E891F4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24175"/>
            <a:ext cx="25828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60E510FC-6C36-FEB4-14ED-80E82F71B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articulações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2FFD7FD-E006-8E5C-C428-075F30A8B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Sinovial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Classificação quanto à forma da superfície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</a:rPr>
              <a:t>Plana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Gínglimo (dobradiça)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Trocóide (pivô)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Elipsóide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Condilar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Selar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3600" b="1"/>
              <a:t>Esferóide</a:t>
            </a:r>
          </a:p>
        </p:txBody>
      </p:sp>
      <p:pic>
        <p:nvPicPr>
          <p:cNvPr id="10244" name="Picture 4" descr="25">
            <a:extLst>
              <a:ext uri="{FF2B5EF4-FFF2-40B4-BE49-F238E27FC236}">
                <a16:creationId xmlns:a16="http://schemas.microsoft.com/office/drawing/2014/main" id="{72C19289-8B19-843C-4E61-99521BE9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54356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358</Words>
  <Application>Microsoft Office PowerPoint</Application>
  <PresentationFormat>Apresentação na tela (4:3)</PresentationFormat>
  <Paragraphs>164</Paragraphs>
  <Slides>17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Bookman Old Style</vt:lpstr>
      <vt:lpstr>Estrutura padrão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Apresentação do PowerPoint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  <vt:lpstr>Generalidades sobre articulações</vt:lpstr>
    </vt:vector>
  </TitlesOfParts>
  <Company>UFF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dos Mamíferos Domésticos I</dc:title>
  <dc:creator>Marco Aurélio P. Sampaio</dc:creator>
  <cp:lastModifiedBy>Karinne Ferreira</cp:lastModifiedBy>
  <cp:revision>20</cp:revision>
  <dcterms:created xsi:type="dcterms:W3CDTF">2005-02-20T18:37:12Z</dcterms:created>
  <dcterms:modified xsi:type="dcterms:W3CDTF">2024-09-21T23:48:14Z</dcterms:modified>
</cp:coreProperties>
</file>